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11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24214-8EA0-4516-9D31-CCE341B8F257}" type="datetimeFigureOut">
              <a:rPr lang="en-US" smtClean="0"/>
              <a:t>3/15/2012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6A98-55B7-469E-94E1-81EA5A71A6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686800" cy="651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31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6073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552822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0264202" cy="769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6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6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SCA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llaffitte</dc:creator>
  <cp:lastModifiedBy>llaffitte</cp:lastModifiedBy>
  <cp:revision>1</cp:revision>
  <dcterms:created xsi:type="dcterms:W3CDTF">2012-03-15T15:42:15Z</dcterms:created>
  <dcterms:modified xsi:type="dcterms:W3CDTF">2012-03-15T15:48:01Z</dcterms:modified>
</cp:coreProperties>
</file>